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63804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Lean Out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USPSA</a:t>
                      </a:r>
                      <a:b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</a:b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colt poppers, 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3-4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2 50%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7E762C-4212-4EA5-9A95-6359DC577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71276"/>
            <a:ext cx="7025776" cy="39816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Lean Out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Lean Out is a 29 round, 145 point, Comstock course of fire. There are 12 USPSA targets, 4 colt poppers, and 1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161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2021-01-19T22:49:27Z</dcterms:modified>
  <cp:category>Shooting</cp:category>
</cp:coreProperties>
</file>